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7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lara Sans" panose="02000503000000020004" pitchFamily="50" charset="0"/>
      <p:regular r:id="rId7"/>
      <p:bold r:id="rId8"/>
      <p:italic r:id="rId9"/>
      <p:boldItalic r:id="rId10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4B2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81" y="2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presProps" Target="presProps.xml"/><Relationship Id="rId5" Type="http://schemas.openxmlformats.org/officeDocument/2006/relationships/font" Target="fonts/font3.fntdata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obrázku 2">
            <a:extLst>
              <a:ext uri="{FF2B5EF4-FFF2-40B4-BE49-F238E27FC236}">
                <a16:creationId xmlns:a16="http://schemas.microsoft.com/office/drawing/2014/main" id="{AB6BE829-6545-CF5D-02A9-122A36C6026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0" y="3480493"/>
            <a:ext cx="12192000" cy="1944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77C29195-5235-A2A8-66D2-C554ECD64C83}"/>
              </a:ext>
            </a:extLst>
          </p:cNvPr>
          <p:cNvSpPr/>
          <p:nvPr userDrawn="1"/>
        </p:nvSpPr>
        <p:spPr>
          <a:xfrm>
            <a:off x="0" y="1536493"/>
            <a:ext cx="12192000" cy="1944000"/>
          </a:xfrm>
          <a:prstGeom prst="rect">
            <a:avLst/>
          </a:prstGeom>
          <a:solidFill>
            <a:srgbClr val="34B2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FEEF7-E2F9-4D1B-C4E7-D669F004C5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7124" y="1536493"/>
            <a:ext cx="10226675" cy="1944000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5A9F0A5-BCE6-AFE9-1748-141E99655FC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27123" y="5648704"/>
            <a:ext cx="10226676" cy="48343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přednášejícího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A50217-5FC5-16A6-A0FD-716C61EC5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A9BDA0-F519-4E6C-A9D7-226434628077}" type="datetimeFigureOut">
              <a:rPr lang="cs-CZ" smtClean="0"/>
              <a:pPr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3E64404-2435-B43F-1072-FEB843BEC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C97AAC7-6A63-5E94-9927-0BBB7D2D8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0B69C67-BF54-43A3-B496-946BE351BEA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464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A8A2C54-B09B-0822-EB42-7FAE5D5B7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27124" y="1154243"/>
            <a:ext cx="10226675" cy="5022720"/>
          </a:xfrm>
        </p:spPr>
        <p:txBody>
          <a:bodyPr vert="eaVert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B2A9A69-40BB-ED8A-87C9-AD4034D53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D4F3227-63CF-981C-4F5C-AD78A78C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5B66FDF-D3AA-B030-61D6-9B33EA328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4197DD70-AF26-EFA7-CFBD-640CB04E0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8DF1BF8E-AD52-DEF6-4A60-B40727FCDE4A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17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D956CBC8-F53F-985A-3CBF-01EC346D66B9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10283252" y="2555821"/>
            <a:ext cx="1070548" cy="3621141"/>
          </a:xfrm>
        </p:spPr>
        <p:txBody>
          <a:bodyPr vert="eaVert"/>
          <a:lstStyle>
            <a:lvl1pPr algn="r">
              <a:defRPr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5FEDB74-E12F-B4E2-B09F-5F7E08D9A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27124" y="1184223"/>
            <a:ext cx="9043700" cy="499274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1C0E05-DD36-FB7D-3122-8C3A63FD7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02D027-BD85-827D-F828-4A4E051C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42536A-8733-97EB-0BF8-03E0083F2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9180E2D-0F7A-DF26-5BC2-61D432583B4B}"/>
              </a:ext>
            </a:extLst>
          </p:cNvPr>
          <p:cNvCxnSpPr>
            <a:cxnSpLocks/>
          </p:cNvCxnSpPr>
          <p:nvPr userDrawn="1"/>
        </p:nvCxnSpPr>
        <p:spPr>
          <a:xfrm>
            <a:off x="10283252" y="2555823"/>
            <a:ext cx="0" cy="362114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17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71338C-3DDF-2846-716F-491DEA8957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390344-379A-8521-0FFC-BC65996D8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3F445EC-E8E4-6EFB-F5AE-E84719EB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28498FD-1A97-6FB1-EB7B-14B3031A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639C4D0-0C35-96A1-218D-547F9C908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3428794B-DAE9-999D-6325-D7ACEF0FDF7A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833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 userDrawn="1">
          <p15:clr>
            <a:srgbClr val="FBAE40"/>
          </p15:clr>
        </p15:guide>
        <p15:guide id="2" pos="73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F6876A-68A9-D017-C204-F817A5D305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9774" y="2109475"/>
            <a:ext cx="7047676" cy="1998091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lang="cs-CZ" dirty="0"/>
              <a:t>Nadpis oddílu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026CC28-9A88-2034-8A29-6FF0736E44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299774" y="4589463"/>
            <a:ext cx="704767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Podnadpis oddílu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BC86C6F-08AC-1065-061C-AC78146DA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8CFCEE-1702-4587-0FC9-089873395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BA48344-B2EF-961A-7068-AFDD6CF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146BFE06-08D6-42D0-C99B-7409C1061E0B}"/>
              </a:ext>
            </a:extLst>
          </p:cNvPr>
          <p:cNvCxnSpPr>
            <a:cxnSpLocks/>
          </p:cNvCxnSpPr>
          <p:nvPr userDrawn="1"/>
        </p:nvCxnSpPr>
        <p:spPr>
          <a:xfrm>
            <a:off x="4306124" y="2109476"/>
            <a:ext cx="704767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AE96869D-ED15-96D7-1C0C-44918EF5CC00}"/>
              </a:ext>
            </a:extLst>
          </p:cNvPr>
          <p:cNvCxnSpPr>
            <a:cxnSpLocks/>
          </p:cNvCxnSpPr>
          <p:nvPr userDrawn="1"/>
        </p:nvCxnSpPr>
        <p:spPr>
          <a:xfrm>
            <a:off x="4306124" y="4107566"/>
            <a:ext cx="704767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77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BEA4AB-034B-11A7-623F-51FA41D3AD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CA7C160-36D0-F4AF-209B-5B93E078D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02EB896-84C9-DFA5-4EB0-DFE17002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3091868-CA80-CB8D-B95F-B94B6360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25B8659-B37C-49A9-29CD-F74E8EA7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1550E98-3EEF-9D3F-1B56-A27239945A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4D910C67-79E4-B4B5-2F3D-2A8C3A820FB0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74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477C0AE-55C3-BBEB-19A2-C1B0079DD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7124" y="1681163"/>
            <a:ext cx="49688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4B2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FFB2792-E2C8-1546-A531-375BE5750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27124" y="2505075"/>
            <a:ext cx="4968876" cy="368458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A328276-3586-63A6-97E3-04F01E350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72FCD2D-6043-530C-5CC0-D06D1F42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C28366E-ABC0-C251-7B23-8F4EE59DD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Nadpis 1">
            <a:extLst>
              <a:ext uri="{FF2B5EF4-FFF2-40B4-BE49-F238E27FC236}">
                <a16:creationId xmlns:a16="http://schemas.microsoft.com/office/drawing/2014/main" id="{C4949B33-D243-D3AC-3EF4-1BB4CEF1B7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0CC739DF-1774-0E51-5C0D-1D14D2AB033F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ástupný text 2">
            <a:extLst>
              <a:ext uri="{FF2B5EF4-FFF2-40B4-BE49-F238E27FC236}">
                <a16:creationId xmlns:a16="http://schemas.microsoft.com/office/drawing/2014/main" id="{B3970823-2D1D-7310-1E5D-C11DB760870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410532" y="1681163"/>
            <a:ext cx="49688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4B2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17" name="Zástupný obsah 3">
            <a:extLst>
              <a:ext uri="{FF2B5EF4-FFF2-40B4-BE49-F238E27FC236}">
                <a16:creationId xmlns:a16="http://schemas.microsoft.com/office/drawing/2014/main" id="{5D2E8826-1871-2790-B23C-10A16DC21C4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410532" y="2505075"/>
            <a:ext cx="4968876" cy="368458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64873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A4D7B8B-40DB-2D8C-7CAA-BF3315376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61E4E6F-404E-B336-1F92-F45BCC072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6F014BA-E8A7-4FF3-E04E-374382CE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68F888D3-6023-88FE-F9BA-27E4F54692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792" y="113832"/>
            <a:ext cx="5537616" cy="939333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 snímku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77B2C7-7BED-ED13-87A5-406347F2444B}"/>
              </a:ext>
            </a:extLst>
          </p:cNvPr>
          <p:cNvCxnSpPr>
            <a:cxnSpLocks/>
          </p:cNvCxnSpPr>
          <p:nvPr userDrawn="1"/>
        </p:nvCxnSpPr>
        <p:spPr>
          <a:xfrm>
            <a:off x="5841792" y="1053165"/>
            <a:ext cx="5537616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687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7B367A7-95B2-15AC-AFCD-6A425DBD3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1874E82-08D1-B77C-71FF-AA80C055C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1018213-2498-E56E-A959-24606F3E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7008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206982-9242-BE69-18C5-643F69F2F1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7125" y="1116766"/>
            <a:ext cx="3644900" cy="940633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B5BC77-7EB2-6A43-55D2-7DE30084D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16766"/>
            <a:ext cx="6172200" cy="47442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53F55ED-D93A-4E65-50C5-D9680C695E3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127124" y="2143592"/>
            <a:ext cx="3644901" cy="37253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Popis snímku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2933E39-5F80-53E6-9C28-BBB87F905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BB4C927-DD8C-1E30-8F9B-E9351B12D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2CA806F-57FD-DFB5-9149-2C6461491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42BDA40-BB2F-0559-20AE-6AAAF1BD596E}"/>
              </a:ext>
            </a:extLst>
          </p:cNvPr>
          <p:cNvCxnSpPr>
            <a:cxnSpLocks/>
          </p:cNvCxnSpPr>
          <p:nvPr userDrawn="1"/>
        </p:nvCxnSpPr>
        <p:spPr>
          <a:xfrm>
            <a:off x="1127124" y="2057399"/>
            <a:ext cx="3644901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93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DBED4152-65D5-E1D3-8BF1-F863CB03AB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16766"/>
            <a:ext cx="6172200" cy="474428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A51E40D-68E2-F9E8-9DCF-E8E5F9448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BDA0-F519-4E6C-A9D7-226434628077}" type="datetimeFigureOut">
              <a:rPr lang="cs-CZ" smtClean="0"/>
              <a:t>11.07.2023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A12929-2B5C-70E3-2B38-FAC39CF2A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919BA3A-68FA-91A6-1457-2919A3D0C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69C67-BF54-43A3-B496-946BE351BEA9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9D552EAC-4CDF-D051-5CA9-62DD4613FD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7124" y="1116766"/>
            <a:ext cx="3644901" cy="940633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cs-CZ" dirty="0"/>
              <a:t>Nadpis snímku</a:t>
            </a:r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DD3CE9AA-3917-8CF7-0260-43E27F2698E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127124" y="2143592"/>
            <a:ext cx="3644901" cy="37253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Popis snímku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45895BD5-EB97-2D32-2817-5E7642435AA0}"/>
              </a:ext>
            </a:extLst>
          </p:cNvPr>
          <p:cNvCxnSpPr>
            <a:cxnSpLocks/>
          </p:cNvCxnSpPr>
          <p:nvPr userDrawn="1"/>
        </p:nvCxnSpPr>
        <p:spPr>
          <a:xfrm>
            <a:off x="1127124" y="2057399"/>
            <a:ext cx="3644901" cy="0"/>
          </a:xfrm>
          <a:prstGeom prst="line">
            <a:avLst/>
          </a:prstGeom>
          <a:ln>
            <a:solidFill>
              <a:srgbClr val="34B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78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94F116C6-E3DA-E3BA-A86B-E5085A855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792" y="113832"/>
            <a:ext cx="5537616" cy="9393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dirty="0"/>
              <a:t>Nadpis snímku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53D0930-C668-472B-883E-B66E99FF8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7124" y="1825625"/>
            <a:ext cx="102266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FE21B40-D690-048C-0DBF-86169B9196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27124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lara Sans" panose="02000503000000020004" pitchFamily="50" charset="0"/>
              </a:defRPr>
            </a:lvl1pPr>
          </a:lstStyle>
          <a:p>
            <a:fld id="{5EA9BDA0-F519-4E6C-A9D7-226434628077}" type="datetimeFigureOut">
              <a:rPr lang="cs-CZ" smtClean="0"/>
              <a:pPr/>
              <a:t>11.07.2023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B8BEB8-BE4E-A754-6F36-F7B8D4DEFC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83062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lara Sans" panose="02000503000000020004" pitchFamily="50" charset="0"/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566C902-276A-F36B-3452-C8ECFDB26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lara Sans" panose="02000503000000020004" pitchFamily="50" charset="0"/>
              </a:defRPr>
            </a:lvl1pPr>
          </a:lstStyle>
          <a:p>
            <a:fld id="{F0B69C67-BF54-43A3-B496-946BE351BEA9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4572104-C654-F581-68E0-574FD6F2491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743" y="405165"/>
            <a:ext cx="3975009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34B233"/>
          </a:solidFill>
          <a:latin typeface="Clara Sans" panose="0200050300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ra Sans" panose="0200050300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3" userDrawn="1">
          <p15:clr>
            <a:srgbClr val="F26B43"/>
          </p15:clr>
        </p15:guide>
        <p15:guide id="2" pos="7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rázku 5">
            <a:extLst>
              <a:ext uri="{FF2B5EF4-FFF2-40B4-BE49-F238E27FC236}">
                <a16:creationId xmlns:a16="http://schemas.microsoft.com/office/drawing/2014/main" id="{88C8F609-F5FC-8AC6-F895-621F4A9D4D5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DE3A4BC5-2CD3-4B53-FAE3-C0A01CC393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Podnadpis 4">
            <a:extLst>
              <a:ext uri="{FF2B5EF4-FFF2-40B4-BE49-F238E27FC236}">
                <a16:creationId xmlns:a16="http://schemas.microsoft.com/office/drawing/2014/main" id="{2B4DFCDE-9EF5-02B5-33F3-792A426F88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09563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Širokoúhlá obrazovka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Clara Sans</vt:lpstr>
      <vt:lpstr>Calibri</vt:lpstr>
      <vt:lpstr>Arial</vt:lpstr>
      <vt:lpstr>Motiv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Havelka Zbyněk Ing. Mgr. Ph.D.</dc:creator>
  <cp:lastModifiedBy>Havelka Zbyněk Ing. Mgr. Ph.D.</cp:lastModifiedBy>
  <cp:revision>5</cp:revision>
  <dcterms:created xsi:type="dcterms:W3CDTF">2023-07-11T10:35:47Z</dcterms:created>
  <dcterms:modified xsi:type="dcterms:W3CDTF">2023-07-11T11:24:29Z</dcterms:modified>
</cp:coreProperties>
</file>